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2" r:id="rId4"/>
    <p:sldId id="257" r:id="rId5"/>
    <p:sldId id="259" r:id="rId6"/>
    <p:sldId id="260" r:id="rId7"/>
    <p:sldId id="258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BB3D3-004F-421A-BAC1-86FCC008C9DA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DBB51-A277-45B0-9D40-746B663E6A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783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DBB51-A277-45B0-9D40-746B663E6A1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46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7ED88-BF88-4C51-5CE1-4B3969576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F0100F-5E8C-CF58-88CC-BFBC97FFC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A149AD-E17F-2243-998A-4F8A3B5D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D0B2FB-8BBB-56EB-97CC-DB8E1D71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3A1A23-FA8B-7CA5-EFDF-66837C520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47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FD500-DFB5-0B51-9015-175CB565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AADF71-0064-E150-D157-1178FB452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5650E2-DFA9-A297-E561-25CC39CCC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3521AB-898A-8BB6-6055-D66B71AA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69F32-D49A-6837-DE6B-BB3FEF97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9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8AC0-937A-EFE0-90E8-1CC55D4A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FADA0E-87B9-3353-71A6-6082F338C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2516B5-FCB4-D1F5-3123-8891347AB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8AC5B-F2C0-3C9A-C17B-B0C1368C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E81BCD-F0EF-D37B-231B-72059A21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25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1423F-E5B2-0115-DF89-2B1444F3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3ABBDB-E8A0-A500-7653-0725880DF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4E1579-5A4A-19C8-4F06-1693D8142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23A94E-09A9-6C80-C790-C4A525DF4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60C4D0-8734-865B-E2A6-9F2998DD0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F32AEF-A85B-6041-B560-1B5554CC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23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D1921-706D-E505-1266-C0E990838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1A4B7C-DB20-1E87-E4EC-724E6EF66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98A6E1-5A04-A57D-9E40-FA0DE0A84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2AAAA6-7192-4CEE-0C99-BE6D9BEAF0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785C5D-CF24-7789-A274-7D68C93ED6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B4A796-6443-1169-11EA-DEB19C7A3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62F97-AE71-9397-9848-0A625E2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6D486E-873A-D1AF-3D94-11767B8E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92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F22CC1-8A2D-0990-4431-03655365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2C554F-266B-F0EC-691E-C8A920F93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A34A876-88B8-3D77-4B1B-8062FB202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FDD7CD-0100-1133-D10D-6A944E22C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4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794E87-D4F1-0DD9-0B84-02AAC8986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4C7E6A-4294-EE23-A274-D1D1C6B80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802A40-E28D-E82C-5532-4B4DF01AF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49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01D44-26C4-D04E-AF49-960E6811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BC4D89-B9BF-C31D-BDB5-9A330FBF3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3E4D54-1046-CE78-0F29-D67BE3472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29C495-8850-7227-23C2-591EBC3D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02B2B1-C9F8-58FF-0AE8-C2E43C801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E19352-2B9D-FBB2-A794-833DC212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92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FD6C9-8ED7-BB8B-8025-5D7F2CF1E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0994BA-4912-A69A-ADD2-1D79B43AC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790A7D-1BD8-221B-055E-31BF8D39F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34E9EB-62CE-7A91-2513-59E9C85A3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B8FB90-54F7-74A5-8E5E-B70F9012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602F1C-36C6-AC4C-7C3B-CC8CB7A9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23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740FA-38DA-35E1-98AC-0810AA71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835B7E-97E3-92E1-4948-3817CF338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7501E7-B29F-2F2D-7307-D4EB46A8D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B8690D-10C5-43AE-CFF5-3EB632FDF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EB036-9C6F-757D-D0A5-455041D7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27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803237-F632-5C3C-8B63-411D81ECE9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AB5775-E54D-5608-667A-636E3234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DC8420-714C-2999-6B67-4AA6794B3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1352D7-BBDC-017E-FBDD-59A09BD56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D5BB72-315A-63A3-11DB-26D02054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3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22EE9-4036-B8F7-F529-955FAAF1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FB437-65BD-DEF6-D328-804069213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A5A0B6-A26F-FD7B-7C7B-D8A2F8CF3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DCA2E-207F-465B-87BF-B6DA177963B2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888B15-A14C-965F-EED8-C77CB562CF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5C9FD-10E3-A1AC-E9ED-3013C43B3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763A5-76F6-4206-8741-4D184F6E9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87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491231-73CA-1DCC-7725-B1453EC46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7143"/>
            <a:ext cx="9144000" cy="965939"/>
          </a:xfrm>
        </p:spPr>
        <p:txBody>
          <a:bodyPr anchor="ctr"/>
          <a:lstStyle/>
          <a:p>
            <a:r>
              <a:rPr lang="ru-RU" dirty="0"/>
              <a:t>Путешествия по Вологде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BE709E-BA90-EF58-6E30-9A00C0A07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35637"/>
            <a:ext cx="9144000" cy="879427"/>
          </a:xfrm>
        </p:spPr>
        <p:txBody>
          <a:bodyPr anchor="ctr"/>
          <a:lstStyle/>
          <a:p>
            <a:r>
              <a:rPr lang="ru-RU" dirty="0">
                <a:latin typeface="+mj-lt"/>
              </a:rPr>
              <a:t>ИСП-420ис, 2023</a:t>
            </a:r>
          </a:p>
          <a:p>
            <a:r>
              <a:rPr lang="ru-RU" dirty="0">
                <a:latin typeface="+mj-lt"/>
              </a:rPr>
              <a:t>Ростислав Петухов, Артём </a:t>
            </a:r>
            <a:r>
              <a:rPr lang="ru-RU" dirty="0" err="1">
                <a:latin typeface="+mj-lt"/>
              </a:rPr>
              <a:t>Мачин</a:t>
            </a:r>
            <a:r>
              <a:rPr lang="ru-RU" dirty="0">
                <a:latin typeface="+mj-lt"/>
              </a:rPr>
              <a:t>, Никитин Антон</a:t>
            </a:r>
          </a:p>
        </p:txBody>
      </p:sp>
      <p:pic>
        <p:nvPicPr>
          <p:cNvPr id="1026" name="Picture 2" descr="http://qrcoder.ru/code/?http%3A%2F%2Fkormcraft.ddns.net%3A8080%2F&amp;6&amp;0">
            <a:extLst>
              <a:ext uri="{FF2B5EF4-FFF2-40B4-BE49-F238E27FC236}">
                <a16:creationId xmlns:a16="http://schemas.microsoft.com/office/drawing/2014/main" id="{2A1BEC22-BD03-48B1-9078-3708A633B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913" y="4248913"/>
            <a:ext cx="2609088" cy="260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CC2F47-938E-4D58-B852-075F9D78B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" y="69563"/>
            <a:ext cx="1078992" cy="107899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D50D3B-731B-439D-A0F2-04A76898EEF0}"/>
              </a:ext>
            </a:extLst>
          </p:cNvPr>
          <p:cNvSpPr/>
          <p:nvPr/>
        </p:nvSpPr>
        <p:spPr>
          <a:xfrm>
            <a:off x="9866376" y="4095024"/>
            <a:ext cx="205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kormcraft.ddns.net:8080</a:t>
            </a:r>
          </a:p>
        </p:txBody>
      </p:sp>
    </p:spTree>
    <p:extLst>
      <p:ext uri="{BB962C8B-B14F-4D97-AF65-F5344CB8AC3E}">
        <p14:creationId xmlns:p14="http://schemas.microsoft.com/office/powerpoint/2010/main" val="3883082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9C3FDC-54CB-46FE-8897-49E452802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67" y="837794"/>
            <a:ext cx="5360187" cy="51824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06399A-3713-4AF7-BFE4-8F12741B6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47" y="1417320"/>
            <a:ext cx="5602397" cy="42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59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CDE3AD-5D6E-4C2A-9730-ED35D06E5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6" y="492749"/>
            <a:ext cx="5896868" cy="58725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F88645-88DA-4FA0-BA80-485134028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771" y="1261872"/>
            <a:ext cx="4788433" cy="467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72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4142CA-34D1-4B2D-9FE6-5A1FF2C38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487" y="219456"/>
            <a:ext cx="2083890" cy="64190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C65170-4E79-4FBA-97F7-5DA59B74E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785" y="219456"/>
            <a:ext cx="2086755" cy="641908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62DB95-9A97-46A2-A655-2D3D38C138AB}"/>
              </a:ext>
            </a:extLst>
          </p:cNvPr>
          <p:cNvSpPr/>
          <p:nvPr/>
        </p:nvSpPr>
        <p:spPr>
          <a:xfrm>
            <a:off x="6190857" y="3562588"/>
            <a:ext cx="1236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Прототип -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62BEE12-31FE-4281-BF02-F690C93F5ACE}"/>
              </a:ext>
            </a:extLst>
          </p:cNvPr>
          <p:cNvSpPr/>
          <p:nvPr/>
        </p:nvSpPr>
        <p:spPr>
          <a:xfrm>
            <a:off x="4432092" y="1461254"/>
            <a:ext cx="924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 Макет</a:t>
            </a:r>
          </a:p>
        </p:txBody>
      </p:sp>
    </p:spTree>
    <p:extLst>
      <p:ext uri="{BB962C8B-B14F-4D97-AF65-F5344CB8AC3E}">
        <p14:creationId xmlns:p14="http://schemas.microsoft.com/office/powerpoint/2010/main" val="132031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0506D3-33E5-4567-9E55-1F57B37B6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11" y="1385809"/>
            <a:ext cx="6011114" cy="38486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05CFF2-2F60-488A-B4D7-CB0E6C2D8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015" y="1706880"/>
            <a:ext cx="4657265" cy="344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9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425604-8350-45E0-94F8-AE268E5E7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634"/>
            <a:ext cx="12192000" cy="650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1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3AEC04-272C-4068-A1F1-97C1399B9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56" y="915044"/>
            <a:ext cx="3422755" cy="50279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6A257F-F64B-4125-BC55-50ED92213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701" y="1023772"/>
            <a:ext cx="3169804" cy="48104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3DDFDE-27AD-40C1-8290-0A923C7DE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303" y="915044"/>
            <a:ext cx="3068073" cy="546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2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FF1922-1FDF-4667-BED1-5AB426200A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54" r="8168" b="36675"/>
          <a:stretch/>
        </p:blipFill>
        <p:spPr>
          <a:xfrm>
            <a:off x="332232" y="93060"/>
            <a:ext cx="6342887" cy="63260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86D96B-A535-425A-A2B2-66B7CED2D1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800" r="33064"/>
          <a:stretch/>
        </p:blipFill>
        <p:spPr>
          <a:xfrm>
            <a:off x="6300216" y="509112"/>
            <a:ext cx="5763768" cy="549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79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79342-4CCB-4CE8-8588-9DA37976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364" y="2103437"/>
            <a:ext cx="6367272" cy="1325563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3" name="Picture 2" descr="http://qrcoder.ru/code/?http%3A%2F%2Fkormcraft.ddns.net%3A8080%2F&amp;6&amp;0">
            <a:extLst>
              <a:ext uri="{FF2B5EF4-FFF2-40B4-BE49-F238E27FC236}">
                <a16:creationId xmlns:a16="http://schemas.microsoft.com/office/drawing/2014/main" id="{B7DD6D1C-652F-47AB-991F-FA5E5CAAD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504" y="3493008"/>
            <a:ext cx="3364992" cy="336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5D5614-8F0C-47FE-9BDD-755EA3E8F400}"/>
              </a:ext>
            </a:extLst>
          </p:cNvPr>
          <p:cNvSpPr/>
          <p:nvPr/>
        </p:nvSpPr>
        <p:spPr>
          <a:xfrm>
            <a:off x="4413504" y="3275892"/>
            <a:ext cx="3364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kormcraft.ddns.net:8080</a:t>
            </a:r>
          </a:p>
        </p:txBody>
      </p:sp>
    </p:spTree>
    <p:extLst>
      <p:ext uri="{BB962C8B-B14F-4D97-AF65-F5344CB8AC3E}">
        <p14:creationId xmlns:p14="http://schemas.microsoft.com/office/powerpoint/2010/main" val="3541261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37</Words>
  <Application>Microsoft Office PowerPoint</Application>
  <PresentationFormat>Широкоэкранный</PresentationFormat>
  <Paragraphs>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Путешествия по Вологде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Путешествия по Вологде</dc:title>
  <dc:creator>user</dc:creator>
  <cp:lastModifiedBy>Kab26</cp:lastModifiedBy>
  <cp:revision>17</cp:revision>
  <dcterms:created xsi:type="dcterms:W3CDTF">2023-10-31T22:52:08Z</dcterms:created>
  <dcterms:modified xsi:type="dcterms:W3CDTF">2023-11-01T08:16:38Z</dcterms:modified>
</cp:coreProperties>
</file>