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97ED88-BF88-4C51-5CE1-4B39695762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7F0100F-5E8C-CF58-88CC-BFBC97FFCD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1A149AD-E17F-2243-998A-4F8A3B5D6A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DCA2E-207F-465B-87BF-B6DA177963B2}" type="datetimeFigureOut">
              <a:rPr lang="ru-RU" smtClean="0"/>
              <a:t>01.11.2023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1D0B2FB-8BBB-56EB-97CC-DB8E1D71B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43A1A23-FA8B-7CA5-EFDF-66837C520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763A5-76F6-4206-8741-4D184F6E92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7476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BFD500-DFB5-0B51-9015-175CB5654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1AADF71-0064-E150-D157-1178FB452A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35650E2-DFA9-A297-E561-25CC39CCC9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DCA2E-207F-465B-87BF-B6DA177963B2}" type="datetimeFigureOut">
              <a:rPr lang="ru-RU" smtClean="0"/>
              <a:t>01.11.2023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C3521AB-898A-8BB6-6055-D66B71AA3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3569F32-D49A-6837-DE6B-BB3FEF9775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763A5-76F6-4206-8741-4D184F6E92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31963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578AC0-937A-EFE0-90E8-1CC55D4A22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1FADA0E-87B9-3353-71A6-6082F338CA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E2516B5-FCB4-D1F5-3123-8891347AB3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DCA2E-207F-465B-87BF-B6DA177963B2}" type="datetimeFigureOut">
              <a:rPr lang="ru-RU" smtClean="0"/>
              <a:t>01.11.2023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A38AC5B-F2C0-3C9A-C17B-B0C1368CEB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6E81BCD-F0EF-D37B-231B-72059A21F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763A5-76F6-4206-8741-4D184F6E92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82589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61423F-E5B2-0115-DF89-2B1444F3A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63ABBDB-E8A0-A500-7653-0725880DFB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A4E1579-5A4A-19C8-4F06-1693D81423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C23A94E-09A9-6C80-C790-C4A525DF4B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DCA2E-207F-465B-87BF-B6DA177963B2}" type="datetimeFigureOut">
              <a:rPr lang="ru-RU" smtClean="0"/>
              <a:t>01.11.2023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760C4D0-8734-865B-E2A6-9F2998DD09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CF32AEF-A85B-6041-B560-1B5554CCE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763A5-76F6-4206-8741-4D184F6E92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1238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0D1921-706D-E505-1266-C0E990838F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71A4B7C-DB20-1E87-E4EC-724E6EF664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298A6E1-5A04-A57D-9E40-FA0DE0A848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52AAAA6-7192-4CEE-0C99-BE6D9BEAF0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3785C5D-CF24-7789-A274-7D68C93ED6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9B4A796-6443-1169-11EA-DEB19C7A3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DCA2E-207F-465B-87BF-B6DA177963B2}" type="datetimeFigureOut">
              <a:rPr lang="ru-RU" smtClean="0"/>
              <a:t>01.11.2023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4E62F97-AE71-9397-9848-0A625E2AD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76D486E-873A-D1AF-3D94-11767B8EB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763A5-76F6-4206-8741-4D184F6E92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29233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F22CC1-8A2D-0990-4431-036553653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D2C554F-266B-F0EC-691E-C8A920F938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DCA2E-207F-465B-87BF-B6DA177963B2}" type="datetimeFigureOut">
              <a:rPr lang="ru-RU" smtClean="0"/>
              <a:t>01.11.2023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A34A876-88B8-3D77-4B1B-8062FB202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7FDD7CD-0100-1133-D10D-6A944E22C4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763A5-76F6-4206-8741-4D184F6E92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9944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7794E87-D4F1-0DD9-0B84-02AAC89866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DCA2E-207F-465B-87BF-B6DA177963B2}" type="datetimeFigureOut">
              <a:rPr lang="ru-RU" smtClean="0"/>
              <a:t>01.11.2023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C4C7E6A-4294-EE23-A274-D1D1C6B802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A802A40-E28D-E82C-5532-4B4DF01AF0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763A5-76F6-4206-8741-4D184F6E92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9492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701D44-26C4-D04E-AF49-960E68118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5BC4D89-B9BF-C31D-BDB5-9A330FBF39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73E4D54-1046-CE78-0F29-D67BE34725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929C495-8850-7227-23C2-591EBC3D8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DCA2E-207F-465B-87BF-B6DA177963B2}" type="datetimeFigureOut">
              <a:rPr lang="ru-RU" smtClean="0"/>
              <a:t>01.11.2023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B02B2B1-C9F8-58FF-0AE8-C2E43C8013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0E19352-2B9D-FBB2-A794-833DC212F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763A5-76F6-4206-8741-4D184F6E92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19203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1FD6C9-8ED7-BB8B-8025-5D7F2CF1E8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C0994BA-4912-A69A-ADD2-1D79B43AC4E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8790A7D-1BD8-221B-055E-31BF8D39F4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C34E9EB-62CE-7A91-2513-59E9C85A38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DCA2E-207F-465B-87BF-B6DA177963B2}" type="datetimeFigureOut">
              <a:rPr lang="ru-RU" smtClean="0"/>
              <a:t>01.11.2023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CB8FB90-54F7-74A5-8E5E-B70F90121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5602F1C-36C6-AC4C-7C3B-CC8CB7A9C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763A5-76F6-4206-8741-4D184F6E92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12361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3740FA-38DA-35E1-98AC-0810AA713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7835B7E-97E3-92E1-4948-3817CF3381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C7501E7-B29F-2F2D-7307-D4EB46A8D7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DCA2E-207F-465B-87BF-B6DA177963B2}" type="datetimeFigureOut">
              <a:rPr lang="ru-RU" smtClean="0"/>
              <a:t>01.11.2023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AB8690D-10C5-43AE-CFF5-3EB632FDFD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0CEB036-9C6F-757D-D0A5-455041D7F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763A5-76F6-4206-8741-4D184F6E92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12776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3803237-F632-5C3C-8B63-411D81ECE9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BAB5775-E54D-5608-667A-636E32345B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EDC8420-714C-2999-6B67-4AA6794B3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DCA2E-207F-465B-87BF-B6DA177963B2}" type="datetimeFigureOut">
              <a:rPr lang="ru-RU" smtClean="0"/>
              <a:t>01.11.2023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71352D7-BBDC-017E-FBDD-59A09BD56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4D5BB72-315A-63A3-11DB-26D02054C9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763A5-76F6-4206-8741-4D184F6E92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2439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922EE9-4036-B8F7-F529-955FAAF1F3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68FB437-65BD-DEF6-D328-8040692130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AA5A0B6-A26F-FD7B-7C7B-D8A2F8CF3A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4DCA2E-207F-465B-87BF-B6DA177963B2}" type="datetimeFigureOut">
              <a:rPr lang="ru-RU" smtClean="0"/>
              <a:t>01.11.2023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A888B15-A14C-965F-EED8-C77CB562CF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695C9FD-10E3-A1AC-E9ED-3013C43B3B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6763A5-76F6-4206-8741-4D184F6E92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3870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491231-73CA-1DCC-7725-B1453EC460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87143"/>
            <a:ext cx="9144000" cy="965939"/>
          </a:xfrm>
        </p:spPr>
        <p:txBody>
          <a:bodyPr anchor="ctr"/>
          <a:lstStyle/>
          <a:p>
            <a:r>
              <a:rPr lang="ru-RU" dirty="0"/>
              <a:t>Путешествия по Вологде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BE709E-BA90-EF58-6E30-9A00C0A07B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735637"/>
            <a:ext cx="9144000" cy="879427"/>
          </a:xfrm>
        </p:spPr>
        <p:txBody>
          <a:bodyPr anchor="ctr"/>
          <a:lstStyle/>
          <a:p>
            <a:r>
              <a:rPr lang="ru-RU" dirty="0">
                <a:latin typeface="+mj-lt"/>
              </a:rPr>
              <a:t>ИСП-420ис, 2023</a:t>
            </a:r>
          </a:p>
          <a:p>
            <a:r>
              <a:rPr lang="ru-RU" dirty="0">
                <a:latin typeface="+mj-lt"/>
              </a:rPr>
              <a:t>Ростислав Петухов, Артём </a:t>
            </a:r>
            <a:r>
              <a:rPr lang="ru-RU" dirty="0" err="1">
                <a:latin typeface="+mj-lt"/>
              </a:rPr>
              <a:t>Мачин</a:t>
            </a:r>
            <a:r>
              <a:rPr lang="ru-RU" dirty="0">
                <a:latin typeface="+mj-lt"/>
              </a:rPr>
              <a:t>, Никитин Антон</a:t>
            </a:r>
          </a:p>
        </p:txBody>
      </p:sp>
    </p:spTree>
    <p:extLst>
      <p:ext uri="{BB962C8B-B14F-4D97-AF65-F5344CB8AC3E}">
        <p14:creationId xmlns:p14="http://schemas.microsoft.com/office/powerpoint/2010/main" val="38830825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031633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14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Тема Office</vt:lpstr>
      <vt:lpstr>Путешествия по Вологде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Путешествия по Вологде</dc:title>
  <dc:creator>user</dc:creator>
  <cp:lastModifiedBy>user</cp:lastModifiedBy>
  <cp:revision>4</cp:revision>
  <dcterms:created xsi:type="dcterms:W3CDTF">2023-10-31T22:52:08Z</dcterms:created>
  <dcterms:modified xsi:type="dcterms:W3CDTF">2023-10-31T23:03:15Z</dcterms:modified>
</cp:coreProperties>
</file>