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" y="7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4AC9A-CA0C-4587-A933-CCB70D17BFA0}" type="datetimeFigureOut">
              <a:rPr lang="ru-RU" smtClean="0"/>
              <a:t>пт 21.10.22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D213-10BF-470F-8930-F31BF70E9E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328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4AC9A-CA0C-4587-A933-CCB70D17BFA0}" type="datetimeFigureOut">
              <a:rPr lang="ru-RU" smtClean="0"/>
              <a:t>пт 21.10.22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D213-10BF-470F-8930-F31BF70E9E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812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4AC9A-CA0C-4587-A933-CCB70D17BFA0}" type="datetimeFigureOut">
              <a:rPr lang="ru-RU" smtClean="0"/>
              <a:t>пт 21.10.22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D213-10BF-470F-8930-F31BF70E9E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882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4AC9A-CA0C-4587-A933-CCB70D17BFA0}" type="datetimeFigureOut">
              <a:rPr lang="ru-RU" smtClean="0"/>
              <a:t>пт 21.10.22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D213-10BF-470F-8930-F31BF70E9E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3824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4AC9A-CA0C-4587-A933-CCB70D17BFA0}" type="datetimeFigureOut">
              <a:rPr lang="ru-RU" smtClean="0"/>
              <a:t>пт 21.10.22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D213-10BF-470F-8930-F31BF70E9E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151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4AC9A-CA0C-4587-A933-CCB70D17BFA0}" type="datetimeFigureOut">
              <a:rPr lang="ru-RU" smtClean="0"/>
              <a:t>пт 21.10.22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D213-10BF-470F-8930-F31BF70E9E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324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4AC9A-CA0C-4587-A933-CCB70D17BFA0}" type="datetimeFigureOut">
              <a:rPr lang="ru-RU" smtClean="0"/>
              <a:t>пт 21.10.22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D213-10BF-470F-8930-F31BF70E9E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624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4AC9A-CA0C-4587-A933-CCB70D17BFA0}" type="datetimeFigureOut">
              <a:rPr lang="ru-RU" smtClean="0"/>
              <a:t>пт 21.10.22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D213-10BF-470F-8930-F31BF70E9E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236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4AC9A-CA0C-4587-A933-CCB70D17BFA0}" type="datetimeFigureOut">
              <a:rPr lang="ru-RU" smtClean="0"/>
              <a:t>пт 21.10.22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D213-10BF-470F-8930-F31BF70E9E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028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4AC9A-CA0C-4587-A933-CCB70D17BFA0}" type="datetimeFigureOut">
              <a:rPr lang="ru-RU" smtClean="0"/>
              <a:t>пт 21.10.22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D213-10BF-470F-8930-F31BF70E9E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125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4AC9A-CA0C-4587-A933-CCB70D17BFA0}" type="datetimeFigureOut">
              <a:rPr lang="ru-RU" smtClean="0"/>
              <a:t>пт 21.10.22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2D213-10BF-470F-8930-F31BF70E9E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914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4AC9A-CA0C-4587-A933-CCB70D17BFA0}" type="datetimeFigureOut">
              <a:rPr lang="ru-RU" smtClean="0"/>
              <a:t>пт 21.10.22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2D213-10BF-470F-8930-F31BF70E9E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911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47800" y="1350963"/>
            <a:ext cx="9144000" cy="2387600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 и дизайн информационных систем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4378652"/>
            <a:ext cx="2857500" cy="2143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r="35167" b="28445"/>
          <a:stretch/>
        </p:blipFill>
        <p:spPr>
          <a:xfrm>
            <a:off x="0" y="72670"/>
            <a:ext cx="2311400" cy="19132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462" y="433388"/>
            <a:ext cx="2070100" cy="1552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896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95400" y="404099"/>
            <a:ext cx="104521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предметной области различными методами: контент-анализ,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вебометрический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анализ, анализ ситуаций, моделирование и др.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46100" y="1438177"/>
            <a:ext cx="11366500" cy="4898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5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на выполнение: </a:t>
            </a:r>
            <a:endParaRPr lang="ru-RU" sz="15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5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№ 1</a:t>
            </a:r>
            <a:r>
              <a:rPr lang="ru-RU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Ознакомиться с предложенным вариантом описания предметной области (согласно заданию индивидуального проекта).</a:t>
            </a:r>
            <a:endParaRPr lang="ru-RU" sz="15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5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№ 2</a:t>
            </a:r>
            <a:r>
              <a:rPr lang="ru-RU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Проанализировать предметную область, уточнив и дополнив ее, руководствуясь собственным опытом, консультациями и любыми источниками (книгами, учебниками или интернет-источниками). </a:t>
            </a:r>
            <a:endParaRPr lang="ru-RU" sz="15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5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№ 3</a:t>
            </a:r>
            <a:r>
              <a:rPr lang="ru-RU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Выполнить структурное разбиение предметной области на отдельные подразделения (подсистемы) согласно выполняемым ими функциям. </a:t>
            </a:r>
            <a:endParaRPr lang="ru-RU" sz="15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5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№ 4</a:t>
            </a:r>
            <a:r>
              <a:rPr lang="ru-RU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Определить задачи и функции системы в целом, функции каждого подразделения (подсистемы).</a:t>
            </a:r>
            <a:endParaRPr lang="ru-RU" sz="15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5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№ 5</a:t>
            </a:r>
            <a:r>
              <a:rPr lang="ru-RU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Продумать подробное описание работы каждого подразделения (подсистемы), алгоритмов и сценариев выполнения ими отдельных работ. Продумать виды входной и выходной информации для каждого подразделения (подсистемы). </a:t>
            </a:r>
            <a:endParaRPr lang="ru-RU" sz="15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5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№ 6</a:t>
            </a:r>
            <a:r>
              <a:rPr lang="ru-RU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Описать схему работы будущей информационной системы, учитывая выделенные и описанные ранее подсистемы. </a:t>
            </a:r>
            <a:endParaRPr lang="ru-RU" sz="15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5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№ 7</a:t>
            </a:r>
            <a:r>
              <a:rPr lang="ru-RU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Определить группу пользователей, для которой данная система будет более востребована. Описать перечень функций системы, которые будут доступны данной группе пользователей.</a:t>
            </a:r>
            <a:endParaRPr lang="ru-RU" sz="15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5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№ 8</a:t>
            </a:r>
            <a:r>
              <a:rPr lang="ru-RU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Расписать основные функциональные возможности администратора системы, как одного из пользователей системы. </a:t>
            </a:r>
            <a:endParaRPr lang="ru-RU" sz="15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5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№ 9</a:t>
            </a:r>
            <a:r>
              <a:rPr lang="ru-RU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Оформить отчет</a:t>
            </a:r>
            <a:endParaRPr lang="ru-RU" sz="15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60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5000" y="618594"/>
            <a:ext cx="10388600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№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Ознакомиться с предложенным вариантом описания предметной области </a:t>
            </a:r>
            <a:endParaRPr lang="ru-RU" sz="2000" b="1" i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ru-RU" b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Сущность задачи: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Кадровое агентство способствует трудоустройству безработных граждан. Агентство ведет учет и классификацию данных о безработных на основании резюме от них. От предприятий города поступают данные о свободных вакансиях, на основании которых агентство предлагает различные варианты трудоустройства соискателям. В случае положительного исхода поиска, вакансия считается заполненной, а безработный становится трудоустроенным. По результатам своей деятельности кадровое агентство производит отчисления в налоговые органы и предоставляет отчетность в органы государственной статистики.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ru-RU" sz="1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Предметная область - ?</a:t>
            </a:r>
            <a:endPara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062" y="4793812"/>
            <a:ext cx="3058948" cy="1529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370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3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557375" y="1567847"/>
            <a:ext cx="11014513" cy="3867753"/>
          </a:xfrm>
          <a:prstGeom prst="rect">
            <a:avLst/>
          </a:prstGeom>
          <a:ln w="12700">
            <a:solidFill>
              <a:srgbClr val="000000"/>
            </a:solidFill>
            <a:prstDash val="solid"/>
          </a:ln>
        </p:spPr>
      </p:pic>
      <p:sp>
        <p:nvSpPr>
          <p:cNvPr id="3" name="Прямоугольник 2"/>
          <p:cNvSpPr/>
          <p:nvPr/>
        </p:nvSpPr>
        <p:spPr>
          <a:xfrm>
            <a:off x="510076" y="307513"/>
            <a:ext cx="111248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№ 2.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Проанализировать предметную область, уточнив и дополнив ее, руководствуясь собственным опытом, консультациями и любыми источниками</a:t>
            </a:r>
            <a:endParaRPr lang="ru-RU" sz="2000" i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7015" y="5527213"/>
            <a:ext cx="11124873" cy="786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предметной области представили в виде диаграммы декомпозиции первого уровня, построенной в соответствии с методологией </a:t>
            </a:r>
            <a:r>
              <a:rPr lang="en-US" sz="16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IDEF 0</a:t>
            </a:r>
            <a:r>
              <a:rPr lang="ru-RU" sz="16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74717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0620" y="381790"/>
            <a:ext cx="110516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№ 3.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Выполнить структурное разбиение предметной области на отдельные подразделения (подсистемы) согласно выполняемым ими функциям</a:t>
            </a:r>
            <a:endParaRPr lang="ru-RU" sz="2000" i="1" dirty="0"/>
          </a:p>
        </p:txBody>
      </p:sp>
      <p:pic>
        <p:nvPicPr>
          <p:cNvPr id="3" name="image2.jp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613482" y="1386269"/>
            <a:ext cx="10911105" cy="5014529"/>
          </a:xfrm>
          <a:prstGeom prst="rect">
            <a:avLst/>
          </a:prstGeom>
          <a:ln w="12700">
            <a:solidFill>
              <a:srgbClr val="000000"/>
            </a:solidFill>
            <a:prstDash val="solid"/>
          </a:ln>
        </p:spPr>
      </p:pic>
      <p:sp>
        <p:nvSpPr>
          <p:cNvPr id="4" name="TextBox 3"/>
          <p:cNvSpPr txBox="1"/>
          <p:nvPr/>
        </p:nvSpPr>
        <p:spPr>
          <a:xfrm>
            <a:off x="6273800" y="5499100"/>
            <a:ext cx="500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Структурное разбиение предметной области на отдельные подразделения представлены в виде диаграммы прецедентов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09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2300" y="465435"/>
            <a:ext cx="10947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№ 4.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Определить задачи и функции системы в целом, функции каждого подразделения (подсистемы).</a:t>
            </a:r>
            <a:endParaRPr lang="ru-RU" sz="2000" i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1.jp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639762" y="1481098"/>
            <a:ext cx="10815638" cy="4449802"/>
          </a:xfrm>
          <a:prstGeom prst="rect">
            <a:avLst/>
          </a:prstGeom>
          <a:ln w="12700">
            <a:solidFill>
              <a:srgbClr val="000000"/>
            </a:solidFill>
            <a:prstDash val="solid"/>
          </a:ln>
        </p:spPr>
      </p:pic>
      <p:sp>
        <p:nvSpPr>
          <p:cNvPr id="3" name="TextBox 2"/>
          <p:cNvSpPr txBox="1"/>
          <p:nvPr/>
        </p:nvSpPr>
        <p:spPr>
          <a:xfrm>
            <a:off x="4191000" y="6070600"/>
            <a:ext cx="398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в виде дерева функций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40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4200" y="464488"/>
            <a:ext cx="10706100" cy="1421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№ 5.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Продумать подробное описание работы каждого подразделения (подсистемы), алгоритмов и сценариев выполнения ими отдельных работ. Продумать виды входной и выходной информации для каждого подразделения (подсистемы). </a:t>
            </a:r>
            <a:endParaRPr lang="ru-RU" sz="2000" i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762245"/>
              </p:ext>
            </p:extLst>
          </p:nvPr>
        </p:nvGraphicFramePr>
        <p:xfrm>
          <a:off x="2417127" y="2130012"/>
          <a:ext cx="7526973" cy="3864389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2508991"/>
                <a:gridCol w="2508991"/>
                <a:gridCol w="2508991"/>
              </a:tblGrid>
              <a:tr h="6851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подсистемы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Входная информация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Выходная информация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/>
                </a:tc>
              </a:tr>
              <a:tr h="5803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Работодатель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Открытие вакансии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Закрытие вакансии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/>
                </a:tc>
              </a:tr>
              <a:tr h="6851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Менеджер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 к соискателю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собеседований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/>
                </a:tc>
              </a:tr>
              <a:tr h="8064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HR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 к соискателю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Список соискателей, прошедших собеседование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/>
                </a:tc>
              </a:tr>
              <a:tr h="6851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Бухгалтер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Информация о денежных операциях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Начисления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/>
                </a:tc>
              </a:tr>
              <a:tr h="42212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Соискатель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Резюме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Предложение работы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2117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16" y="330200"/>
            <a:ext cx="4269068" cy="61976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651500" y="2687935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№ 6.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Описать схему работы будущей информационной системы, учитывая выделенные и описанные ранее подсистемы</a:t>
            </a:r>
            <a:endParaRPr lang="ru-RU" sz="20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5740400" y="5295900"/>
            <a:ext cx="6210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описания работы, выбираем диаграмму последовательностей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4293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6400" y="517436"/>
            <a:ext cx="11201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№ 7.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Определить группу пользователей, для которой данная система будет более востребована. Описать перечень функций системы, которые будут доступны данной группе пользователей</a:t>
            </a:r>
            <a:endParaRPr lang="ru-RU" sz="2000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63600" y="2105442"/>
            <a:ext cx="10287000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Целевая аудитория агентства — в основном компании, которые не хотят тратить собственные ресурсы для подбора специалистов на те или иные вакансии. Клиенты могут быть из крупного, среднего и из малого бизнеса.</a:t>
            </a:r>
            <a:r>
              <a:rPr lang="ru-RU" dirty="0" smtClean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них возможны следующие функции системы: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ru-RU" u="none" strike="noStrike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открытие вакансии;</a:t>
            </a:r>
            <a:endParaRPr lang="ru-RU" sz="1600" u="none" strike="noStrike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ru-RU" u="none" strike="noStrike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сроков;</a:t>
            </a:r>
            <a:endParaRPr lang="ru-RU" sz="1600" u="none" strike="noStrike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ru-RU" u="none" strike="noStrike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оплата;</a:t>
            </a:r>
            <a:endParaRPr lang="ru-RU" sz="1600" u="none" strike="noStrike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ru-RU" u="none" strike="noStrike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выбор сотрудника;</a:t>
            </a:r>
            <a:endParaRPr lang="ru-RU" sz="1600" u="none" strike="noStrike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ru-RU" u="none" strike="noStrike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закрытие вакансии.</a:t>
            </a:r>
            <a:endParaRPr lang="ru-RU" sz="1600" u="none" strike="noStrik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174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3900" y="630535"/>
            <a:ext cx="10642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№ 8.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Расписать основные функциональные возможности администратора системы, как одного из пользователей системы</a:t>
            </a:r>
            <a:endParaRPr lang="ru-RU" sz="2000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374900" y="2056790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Функционал для администратора как пользователя ИС: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Редактирование ПО.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Добавление новых функций.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Назначение обязанностей.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Раздача обязанностей сотрудникам.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Составление сметы.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Расчет затрат.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7. Анализ работы сотрудников по проделанной работе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7825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66900" y="2489200"/>
            <a:ext cx="8572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Далее, осталось написать программный код для ИС…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1335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639</Words>
  <Application>Microsoft Office PowerPoint</Application>
  <PresentationFormat>Широкоэкранный</PresentationFormat>
  <Paragraphs>63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Verdana</vt:lpstr>
      <vt:lpstr>Тема Office</vt:lpstr>
      <vt:lpstr>Проектирование и дизайн информационных систем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Проектирование и дизайн информационных систем</dc:title>
  <dc:creator>Светлана Кулькова</dc:creator>
  <cp:lastModifiedBy>Светлана Кулькова</cp:lastModifiedBy>
  <cp:revision>12</cp:revision>
  <dcterms:created xsi:type="dcterms:W3CDTF">2022-10-18T11:16:17Z</dcterms:created>
  <dcterms:modified xsi:type="dcterms:W3CDTF">2022-10-21T13:15:57Z</dcterms:modified>
</cp:coreProperties>
</file>